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67" r:id="rId10"/>
    <p:sldId id="261" r:id="rId11"/>
    <p:sldId id="264" r:id="rId12"/>
    <p:sldId id="301" r:id="rId13"/>
    <p:sldId id="265" r:id="rId14"/>
    <p:sldId id="299" r:id="rId15"/>
    <p:sldId id="266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0" r:id="rId37"/>
    <p:sldId id="291" r:id="rId38"/>
    <p:sldId id="302" r:id="rId39"/>
    <p:sldId id="293" r:id="rId40"/>
    <p:sldId id="294" r:id="rId41"/>
    <p:sldId id="295" r:id="rId42"/>
    <p:sldId id="296" r:id="rId43"/>
    <p:sldId id="297" r:id="rId44"/>
  </p:sldIdLst>
  <p:sldSz cx="14630400" cy="82296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72BEF-C430-4E8E-AC86-A8DA4E56FD38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679B-9E37-47E5-81CB-DC492986A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화면은 실제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서버에서 띄운 화면을 </a:t>
            </a:r>
            <a:r>
              <a:rPr lang="ko-KR" altLang="en-US" dirty="0" err="1" smtClean="0"/>
              <a:t>캡쳐했습니다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google</a:t>
            </a:r>
            <a:r>
              <a:rPr lang="en-US" altLang="ko-KR" baseline="0" dirty="0" smtClean="0"/>
              <a:t> maps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</a:t>
            </a:r>
            <a:r>
              <a:rPr lang="ko-KR" altLang="en-US" baseline="0" dirty="0" err="1" smtClean="0"/>
              <a:t>화명기고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우측이 서버에서 처리되고 있는 일부를 </a:t>
            </a:r>
            <a:r>
              <a:rPr lang="ko-KR" altLang="en-US" baseline="0" dirty="0" err="1" smtClean="0"/>
              <a:t>캡쳐한</a:t>
            </a:r>
            <a:r>
              <a:rPr lang="ko-KR" altLang="en-US" baseline="0" dirty="0" smtClean="0"/>
              <a:t> 내용입니다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3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디렉토리같은 경우 </a:t>
            </a:r>
            <a:r>
              <a:rPr lang="en-US" altLang="ko-KR" dirty="0" err="1" smtClean="0"/>
              <a:t>FastAPI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구조를 맞추기 위해 저렇게 복잡하게 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Templates</a:t>
            </a:r>
            <a:r>
              <a:rPr lang="ko-KR" altLang="en-US" dirty="0" smtClean="0"/>
              <a:t>는 모든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Static</a:t>
            </a:r>
            <a:r>
              <a:rPr lang="ko-KR" altLang="en-US" dirty="0" smtClean="0"/>
              <a:t>은 정적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차례대로 넣었습니다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비동기 처리를 위해 </a:t>
            </a:r>
            <a:r>
              <a:rPr lang="en-US" altLang="ko-KR" dirty="0" smtClean="0"/>
              <a:t>AWS Ubuntu </a:t>
            </a:r>
            <a:r>
              <a:rPr lang="ko-KR" altLang="en-US" dirty="0" smtClean="0"/>
              <a:t>서버 안에 </a:t>
            </a:r>
            <a:r>
              <a:rPr lang="en-US" altLang="ko-KR" dirty="0" err="1" smtClean="0"/>
              <a:t>FastAPI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HTML, CSS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뿌려주는 형식으로</a:t>
            </a:r>
            <a:r>
              <a:rPr lang="ko-KR" altLang="en-US" baseline="0" dirty="0" smtClean="0"/>
              <a:t> 사용되었다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스토리보드에서는 다음과 같이 정의했습니다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다음 보이는 것이 구현 장면입니다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7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m3735/team_project_2nd.gi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290979" y="2748993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이른아침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커피브루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프로젝트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발표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802539" y="4404993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HTML / CSS / </a:t>
            </a:r>
            <a:r>
              <a:rPr lang="en-US" sz="3200" b="0" strike="noStrike" spc="-1" dirty="0" smtClean="0">
                <a:solidFill>
                  <a:srgbClr val="8B8B8B"/>
                </a:solidFill>
                <a:latin typeface="Calibri"/>
                <a:ea typeface="DejaVu Sans"/>
              </a:rPr>
              <a:t>JavaScript 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주요 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527738" y="1424814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ri"/>
                <a:ea typeface="DejaVu Sans"/>
              </a:rPr>
              <a:t>Index.html :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ri"/>
                <a:ea typeface="DejaVu Sans"/>
              </a:rPr>
              <a:t>인덱스</a:t>
            </a:r>
            <a:endParaRPr lang="en-US" sz="3200" b="0" strike="noStrike" spc="-1" dirty="0" smtClean="0">
              <a:solidFill>
                <a:srgbClr val="996515"/>
              </a:solidFill>
              <a:latin typeface="ca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early_morning_coffee.html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회사 소개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submenu.html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원두 메뉴 조회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goods_order.html: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과일 시럽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etc_order.html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커피 장비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coffebeen_order.html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기타 용품 판매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findstore.html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매장 찾기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ri"/>
              </a:rPr>
              <a:t>Login.html :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ri"/>
              </a:rPr>
              <a:t>로그인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Board.html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게시판</a:t>
            </a:r>
            <a:endParaRPr lang="en-US" altLang="ko-KR" sz="3200" spc="-1" dirty="0" smtClean="0">
              <a:solidFill>
                <a:srgbClr val="996515"/>
              </a:solidFill>
              <a:latin typeface="ca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smtClean="0">
                <a:solidFill>
                  <a:srgbClr val="996515"/>
                </a:solidFill>
                <a:latin typeface="cari"/>
              </a:rPr>
              <a:t>Cart.html :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ri"/>
              </a:rPr>
              <a:t>장바구니 조회</a:t>
            </a:r>
            <a:endParaRPr lang="en-US" sz="3200" b="0" strike="noStrike" spc="-1" dirty="0">
              <a:solidFill>
                <a:srgbClr val="996515"/>
              </a:solidFill>
              <a:latin typeface="cari"/>
            </a:endParaRPr>
          </a:p>
        </p:txBody>
      </p:sp>
    </p:spTree>
    <p:extLst>
      <p:ext uri="{BB962C8B-B14F-4D97-AF65-F5344CB8AC3E}">
        <p14:creationId xmlns:p14="http://schemas.microsoft.com/office/powerpoint/2010/main" val="343702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spc="-1" smtClean="0">
                <a:solidFill>
                  <a:srgbClr val="996515"/>
                </a:solidFill>
                <a:latin typeface="Calibri"/>
              </a:rPr>
              <a:t>Index </a:t>
            </a:r>
            <a:r>
              <a:rPr lang="ko-KR" altLang="en-US" sz="4400" spc="-1" dirty="0" smtClean="0">
                <a:solidFill>
                  <a:srgbClr val="996515"/>
                </a:solidFill>
                <a:latin typeface="Calibri"/>
              </a:rPr>
              <a:t>페이지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14" y="2229072"/>
            <a:ext cx="8162405" cy="4914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23" y="1498294"/>
            <a:ext cx="10850911" cy="5839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4400" spc="-1" dirty="0">
                <a:solidFill>
                  <a:srgbClr val="996515"/>
                </a:solidFill>
                <a:latin typeface="Calibri"/>
              </a:rPr>
              <a:t>Index </a:t>
            </a:r>
            <a:r>
              <a:rPr lang="ko-KR" altLang="en-US" sz="4400" spc="-1" dirty="0">
                <a:solidFill>
                  <a:srgbClr val="996515"/>
                </a:solidFill>
                <a:latin typeface="Calibri"/>
              </a:rPr>
              <a:t>페이지</a:t>
            </a:r>
            <a:endParaRPr lang="en-US" altLang="ko-KR" sz="4400" spc="-1" dirty="0">
              <a:latin typeface="굴림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Index.html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-&gt; findstore.html</a:t>
            </a:r>
            <a:endParaRPr lang="en-US" sz="3200" b="0" strike="noStrike" spc="-1" dirty="0">
              <a:latin typeface="굴림"/>
            </a:endParaRPr>
          </a:p>
        </p:txBody>
      </p:sp>
      <p:pic>
        <p:nvPicPr>
          <p:cNvPr id="6" name="bandicam 2025-06-08 00-29-16-0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7958" y="2144861"/>
            <a:ext cx="9377019" cy="52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제품 </a:t>
            </a: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주문 </a:t>
            </a: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처리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홈 →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제품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→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장바구니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</a:endParaRPr>
          </a:p>
        </p:txBody>
      </p:sp>
      <p:pic>
        <p:nvPicPr>
          <p:cNvPr id="3" name="bandicam 2025-06-08 04-28-41-2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008" y="2207173"/>
            <a:ext cx="9487707" cy="5336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파일 구성 방식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헤더/푸터 + 개별 콘텐츠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메인 소개, 브랜드 철학 등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제품 페이지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57199" y="1600200"/>
            <a:ext cx="9380863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제품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정보를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카드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형태로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정렬하여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UI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구성</a:t>
            </a:r>
            <a:endParaRPr lang="en-US" sz="30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상품명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가격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썸네일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이미지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포함</a:t>
            </a:r>
            <a:endParaRPr lang="en-US" sz="30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클릭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시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상세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정보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페이지로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이동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프론트단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처리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0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사용자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글쓰기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폼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내용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목록에서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최신글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우선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정렬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추천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신고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UI만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JS 기반 수량 조절 기능 (+/-)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실시간 총액 계산 기능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삭제 버튼 및 주문하기 연결 포함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로컬스토리지로 임시 저장 가능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배송 조회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배송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후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버튼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클릭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시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프론트엔드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기반으로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가짜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결과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유효성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검증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포함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팀명 &amp; 프로젝트 명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이른아침커피브루 / 정적 웹사이트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회원 구조 없음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로그인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회원가입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없이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자유롭게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이용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장점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접근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편의성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높음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단점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개인화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어려움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헤더/푸터 구성 고정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색상 / 폰트 가이드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오렌지 브라운 계열 + Noto Sans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카드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상품 카드 / 게시글 카드 구조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네비게이션 디자인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상단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고정형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바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구현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페이지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스크롤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시에도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유지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선택된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항목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강조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스타일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적용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반응형 CSS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미디어 쿼리 구성 방식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배경 이미지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일부 섹션 배경 이미지 사용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UX 편의성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간결하고 접근 쉬운 구조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 고정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CSS로 고정된 메뉴바 구현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폼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form 요소 구성, 검증 로직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792000" y="-72000"/>
            <a:ext cx="498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FAF46"/>
                </a:solidFill>
                <a:latin typeface="Calibri"/>
                <a:ea typeface="DejaVu Sans"/>
              </a:rPr>
              <a:t> 팀원소개&amp;역할</a:t>
            </a:r>
            <a:endParaRPr lang="en-US" sz="4000" b="0" strike="noStrike" spc="-1">
              <a:latin typeface="굴림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247288" y="6290630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팀장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/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전체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기획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ppt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자료 만들기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Img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slider,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매장 찾기 페이지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최종 오류 수정</a:t>
            </a:r>
            <a:endParaRPr lang="en-US" altLang="ko-KR" sz="1300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AWS Ubuntu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서버</a:t>
            </a:r>
            <a:r>
              <a:rPr lang="en-US" altLang="ko-KR" sz="1300" spc="-1" dirty="0">
                <a:solidFill>
                  <a:sysClr val="windowText" lastClr="000000"/>
                </a:solidFill>
                <a:latin typeface="Calibri"/>
              </a:rPr>
              <a:t> poetry </a:t>
            </a:r>
            <a:r>
              <a:rPr lang="ko-KR" altLang="en-US" sz="1300" spc="-1" dirty="0">
                <a:solidFill>
                  <a:sysClr val="windowText" lastClr="000000"/>
                </a:solidFill>
                <a:latin typeface="Calibri"/>
              </a:rPr>
              <a:t>가상환경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구축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Python +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Fastapi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google maps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880514" y="6290629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HTML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제품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밖틀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장바구니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홈페이지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회사소개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spc="-1" dirty="0">
                <a:solidFill>
                  <a:sysClr val="windowText" lastClr="000000"/>
                </a:solidFill>
                <a:latin typeface="굴림"/>
              </a:rPr>
              <a:t>,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게시판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배송현황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CSS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반응형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 </a:t>
            </a:r>
            <a:r>
              <a:rPr lang="en-US" sz="1300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p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pt</a:t>
            </a:r>
            <a:r>
              <a:rPr 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틀 제작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.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573605" y="6290631"/>
            <a:ext cx="4097450" cy="13846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이정민</a:t>
            </a:r>
            <a:r>
              <a:rPr dirty="0">
                <a:solidFill>
                  <a:sysClr val="windowText" lastClr="000000"/>
                </a:solidFill>
              </a:rPr>
              <a:t/>
            </a:r>
            <a:br>
              <a:rPr dirty="0">
                <a:solidFill>
                  <a:sysClr val="windowText" lastClr="000000"/>
                </a:solidFill>
              </a:rPr>
            </a:b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HTML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/`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430923" y="10699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6070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이정민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9753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오상민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13776" y="5827921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황대훈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68" y="1369402"/>
            <a:ext cx="3436947" cy="3835433"/>
          </a:xfrm>
          <a:prstGeom prst="rect">
            <a:avLst/>
          </a:prstGeom>
        </p:spPr>
      </p:pic>
      <p:sp>
        <p:nvSpPr>
          <p:cNvPr id="14" name="CustomShape 2"/>
          <p:cNvSpPr/>
          <p:nvPr/>
        </p:nvSpPr>
        <p:spPr>
          <a:xfrm>
            <a:off x="5247288" y="10161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15" name="CustomShape 2"/>
          <p:cNvSpPr/>
          <p:nvPr/>
        </p:nvSpPr>
        <p:spPr>
          <a:xfrm>
            <a:off x="9798628" y="1042993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53" y="1369402"/>
            <a:ext cx="3147977" cy="386751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7E7B5D1-E2AA-4373-9DDE-A8E082119245}"/>
              </a:ext>
            </a:extLst>
          </p:cNvPr>
          <p:cNvSpPr/>
          <p:nvPr/>
        </p:nvSpPr>
        <p:spPr>
          <a:xfrm>
            <a:off x="10464109" y="1454882"/>
            <a:ext cx="2889801" cy="37820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22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수량 조절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JS로 수량 증감 + 가격 계산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배송조회 로직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입력값에 따른 동적 결과 처리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JS 처리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 등 반복 UI 구성 모듈화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구현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JS만으로 비동기적 동작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로컬스토리지 활용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데이터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저장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대체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방식</a:t>
            </a: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spc="-1" dirty="0" err="1" smtClean="0">
                <a:solidFill>
                  <a:srgbClr val="996515"/>
                </a:solidFill>
                <a:latin typeface="Calibri"/>
              </a:rPr>
              <a:t>Json</a:t>
            </a:r>
            <a:r>
              <a:rPr lang="en-US" sz="3200" spc="-1" dirty="0" smtClean="0">
                <a:solidFill>
                  <a:srgbClr val="996515"/>
                </a:solidFill>
                <a:latin typeface="Calibri"/>
              </a:rPr>
              <a:t>, hash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UX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최소 클릭 설계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spc="-1" dirty="0" smtClean="0">
                <a:solidFill>
                  <a:srgbClr val="996515"/>
                </a:solidFill>
                <a:latin typeface="Calibri"/>
              </a:rPr>
              <a:t>서버 구축</a:t>
            </a:r>
            <a:endParaRPr lang="en-US" sz="44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4235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코드 정리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중복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제거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및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모듈화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향후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1600200"/>
            <a:ext cx="12575628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전체적인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Css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코드 개선 필요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</a:p>
          <a:p>
            <a:pPr marL="800280" lvl="1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CSS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유지보수의 </a:t>
            </a:r>
            <a:r>
              <a:rPr lang="ko-KR" altLang="en-US" sz="3200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원할함을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위해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외부 참조를 적극적으로 하며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/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header, footer, common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이렇게 구조를 나누었으나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/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오히려 협업과정에서 시간을 더 소모하고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b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altLang="ko-KR" sz="3200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css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ko-KR" altLang="en-US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충돌을 야기하는 등 독이 되어버린 느낌이다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회원제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추가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/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확장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주소 </a:t>
            </a:r>
            <a:r>
              <a:rPr lang="en-US" altLang="ko-KR" sz="4400" spc="-1" dirty="0" smtClean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시연</a:t>
            </a:r>
            <a:r>
              <a:rPr 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스크린샷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04606296-5849-4321-BFE1-E19495D868A0}"/>
              </a:ext>
            </a:extLst>
          </p:cNvPr>
          <p:cNvSpPr txBox="1"/>
          <p:nvPr/>
        </p:nvSpPr>
        <p:spPr>
          <a:xfrm>
            <a:off x="4045163" y="252476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  <a:hlinkClick r:id="rId2"/>
              </a:rPr>
              <a:t>https://github.com/osm3735/team_project_2nd.git</a:t>
            </a: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</a:rPr>
              <a:t> 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B1516603-2C7B-40E9-94DE-95B481D6E635}"/>
              </a:ext>
            </a:extLst>
          </p:cNvPr>
          <p:cNvSpPr txBox="1"/>
          <p:nvPr/>
        </p:nvSpPr>
        <p:spPr>
          <a:xfrm>
            <a:off x="2655065" y="252476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996515"/>
                </a:solidFill>
              </a:rPr>
              <a:t>Git hub : 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62F4DB56-CEE4-4B60-BC72-6DAA76D8DF8B}"/>
              </a:ext>
            </a:extLst>
          </p:cNvPr>
          <p:cNvSpPr txBox="1"/>
          <p:nvPr/>
        </p:nvSpPr>
        <p:spPr>
          <a:xfrm>
            <a:off x="4045163" y="358140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  <a:hlinkClick r:id="rId2"/>
              </a:rPr>
              <a:t>https://github.com/osm3735/team_project_2nd.git</a:t>
            </a: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</a:rPr>
              <a:t> 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0B277120-443E-4D9B-A411-78BA6349ED60}"/>
              </a:ext>
            </a:extLst>
          </p:cNvPr>
          <p:cNvSpPr txBox="1"/>
          <p:nvPr/>
        </p:nvSpPr>
        <p:spPr>
          <a:xfrm>
            <a:off x="2655065" y="358140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err="1">
                <a:solidFill>
                  <a:srgbClr val="996515"/>
                </a:solidFill>
              </a:rPr>
              <a:t>aws</a:t>
            </a:r>
            <a:r>
              <a:rPr lang="en-US" altLang="ko-KR" dirty="0">
                <a:solidFill>
                  <a:srgbClr val="996515"/>
                </a:solidFill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1026" name="Picture 2" descr="2025년 5월 달력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1007"/>
            <a:ext cx="9589247" cy="67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/오른쪽 화살표 2"/>
          <p:cNvSpPr/>
          <p:nvPr/>
        </p:nvSpPr>
        <p:spPr>
          <a:xfrm>
            <a:off x="859317" y="7171981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6"/>
          <p:cNvSpPr/>
          <p:nvPr/>
        </p:nvSpPr>
        <p:spPr>
          <a:xfrm>
            <a:off x="859317" y="6027355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개인 프로젝트 진행 및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66872" y="5651653"/>
            <a:ext cx="3470314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스토리보드 작성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개요서</a:t>
            </a:r>
            <a:r>
              <a:rPr lang="ko-KR" altLang="en-US" dirty="0" smtClean="0"/>
              <a:t>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header </a:t>
            </a:r>
            <a:r>
              <a:rPr lang="ko-KR" altLang="en-US" dirty="0" smtClean="0"/>
              <a:t>틀 정하기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서버 구축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git</a:t>
            </a:r>
            <a:r>
              <a:rPr lang="en-US" altLang="ko-KR" dirty="0" smtClean="0"/>
              <a:t> master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cxnSp>
        <p:nvCxnSpPr>
          <p:cNvPr id="6" name="직선 연결선 5"/>
          <p:cNvCxnSpPr>
            <a:stCxn id="4" idx="1"/>
            <a:endCxn id="3" idx="0"/>
          </p:cNvCxnSpPr>
          <p:nvPr/>
        </p:nvCxnSpPr>
        <p:spPr>
          <a:xfrm flipH="1">
            <a:off x="9265686" y="6390317"/>
            <a:ext cx="1101186" cy="7816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66872" y="4103936"/>
            <a:ext cx="34703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개인 프로젝트 진행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en-US" altLang="ko-KR" dirty="0"/>
          </a:p>
        </p:txBody>
      </p:sp>
      <p:cxnSp>
        <p:nvCxnSpPr>
          <p:cNvPr id="13" name="직선 연결선 12"/>
          <p:cNvCxnSpPr>
            <a:stCxn id="12" idx="1"/>
            <a:endCxn id="7" idx="0"/>
          </p:cNvCxnSpPr>
          <p:nvPr/>
        </p:nvCxnSpPr>
        <p:spPr>
          <a:xfrm flipH="1">
            <a:off x="9265686" y="4565601"/>
            <a:ext cx="1101186" cy="1461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384000" y="3700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312000" y="1739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팀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프로젝트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협업의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의미</a:t>
            </a:r>
            <a:endParaRPr lang="en-US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spc="-1" dirty="0" smtClean="0">
                <a:solidFill>
                  <a:srgbClr val="996515"/>
                </a:solidFill>
                <a:latin typeface="Calibri"/>
              </a:rPr>
              <a:t>팀 프로젝트를 하며 </a:t>
            </a:r>
            <a:r>
              <a:rPr lang="ko-KR" altLang="en-US" sz="3200" spc="-1" dirty="0" err="1" smtClean="0">
                <a:solidFill>
                  <a:srgbClr val="996515"/>
                </a:solidFill>
                <a:latin typeface="Calibri"/>
              </a:rPr>
              <a:t>느낀점</a:t>
            </a:r>
            <a:endParaRPr lang="en-US" altLang="ko-KR" sz="3200" spc="-1" dirty="0" smtClean="0">
              <a:solidFill>
                <a:srgbClr val="996515"/>
              </a:solidFill>
              <a:latin typeface="Calibri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"/>
          <p:cNvSpPr/>
          <p:nvPr/>
        </p:nvSpPr>
        <p:spPr>
          <a:xfrm>
            <a:off x="2468398" y="3185437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Q&amp;A</a:t>
            </a:r>
            <a:endParaRPr lang="en-US" sz="44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050" name="Picture 2" descr="2025년 6월 달력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r="2899" b="60788"/>
          <a:stretch/>
        </p:blipFill>
        <p:spPr bwMode="auto">
          <a:xfrm>
            <a:off x="1222872" y="2419135"/>
            <a:ext cx="11514655" cy="28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49165" y="4670112"/>
            <a:ext cx="119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0804" y="4808612"/>
            <a:ext cx="11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작업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3898" y="5316443"/>
            <a:ext cx="2967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세부 기능 추가 및 수정</a:t>
            </a:r>
            <a:endParaRPr lang="en-US" altLang="ko-KR" dirty="0" smtClean="0"/>
          </a:p>
        </p:txBody>
      </p:sp>
      <p:sp>
        <p:nvSpPr>
          <p:cNvPr id="9" name="왼쪽/오른쪽 화살표 8"/>
          <p:cNvSpPr/>
          <p:nvPr/>
        </p:nvSpPr>
        <p:spPr>
          <a:xfrm>
            <a:off x="1366093" y="4670112"/>
            <a:ext cx="7722823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9" idx="5"/>
            <a:endCxn id="8" idx="0"/>
          </p:cNvCxnSpPr>
          <p:nvPr/>
        </p:nvCxnSpPr>
        <p:spPr>
          <a:xfrm flipH="1">
            <a:off x="5227504" y="4997744"/>
            <a:ext cx="1" cy="31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제작 목적 및 배경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직사각형 1"/>
          <p:cNvSpPr/>
          <p:nvPr/>
        </p:nvSpPr>
        <p:spPr>
          <a:xfrm>
            <a:off x="1156771" y="1600200"/>
            <a:ext cx="12074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이전에 진행했던 ‘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자바칩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’ 프로젝트를 확장하여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가상의 커피 전문 매장 홈페이지를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이번 프로젝트에서는 단순한 정보 제공을 넘어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지도 기능을 연동하여 매장 위치를 시각적으로 확인할 수 있도록 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주문 및 배송 기능을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프론트엔드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측면에서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Google Maps API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와 연동되는 데이터가 원활하게 처리될 수 있도록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비동기 방식의 데이터 통신이 가능한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서버를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기반으로 구축하였으며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전체 프로젝트 구조 역시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프레임워크에 맞춰 체계적으로 구성하였습니다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996515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71" y="3972918"/>
            <a:ext cx="6235547" cy="3058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27" y="4726236"/>
            <a:ext cx="5441971" cy="171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디렉터리 구조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65234" y="1416600"/>
            <a:ext cx="73152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project/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README.md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index.html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└ app/        # main.py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├ templates/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│  └ *.html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└ static/    # </a:t>
            </a:r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정적 파일</a:t>
            </a:r>
          </a:p>
          <a:p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└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30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사용한 기술 스택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57200" y="1652752"/>
            <a:ext cx="8228520" cy="50140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사용 언어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: </a:t>
            </a:r>
            <a:b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HTML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, CSS, 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JavaScript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Python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형상관리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Github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API : Google Maps API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서버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AWS Ubuntu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사전 데이터 저장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spc="-1" dirty="0" err="1" smtClean="0">
                <a:solidFill>
                  <a:srgbClr val="996515"/>
                </a:solidFill>
                <a:latin typeface="Calibri"/>
              </a:rPr>
              <a:t>Json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패키지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FastAPI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협업 </a:t>
            </a:r>
            <a:r>
              <a:rPr lang="ko-KR" altLang="en-US" sz="3200" b="0" strike="noStrike" spc="-1" dirty="0" err="1" smtClean="0">
                <a:solidFill>
                  <a:srgbClr val="996515"/>
                </a:solidFill>
                <a:latin typeface="굴림"/>
              </a:rPr>
              <a:t>튤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Slack,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Kakaotalk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108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</p:txBody>
      </p:sp>
      <p:pic>
        <p:nvPicPr>
          <p:cNvPr id="4" name="Picture 2" descr="Html 5 - 무료 컴퓨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ss - 무료 브랜드 및 로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78" y="1682260"/>
            <a:ext cx="1277392" cy="1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JavaScript 정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71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Json 파일 - 무료 상호 작용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140" y="1543006"/>
            <a:ext cx="1406885" cy="14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React에서 Google Maps API를 자유롭게 사용하는 방법 (@googlemaps/react-wrapper) :: Leirb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3293318"/>
            <a:ext cx="1667840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Python 수직 로고 - 소셜 미디어 및 로고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48" y="5415094"/>
            <a:ext cx="1217589" cy="13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ython] 윈도우 Poetry 사용법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48" y="5621297"/>
            <a:ext cx="2555992" cy="9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FastAPI 파이썬으로 간단하게 웹 API 만들기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940" y="5524721"/>
            <a:ext cx="3166189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파일:Amazon Web Services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74" y="3522666"/>
            <a:ext cx="2012461" cy="120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locking the Power of GitHub: A Comprehensive Guide for Developers and  Team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359" y="3617797"/>
            <a:ext cx="2299814" cy="8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해더</a:t>
            </a: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구성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홈, 제품, 장바구니, 게시판, 배송조회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64" y="2190333"/>
            <a:ext cx="7414079" cy="4118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6" y="6403927"/>
            <a:ext cx="13088038" cy="1187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673</Words>
  <Application>Microsoft Office PowerPoint</Application>
  <PresentationFormat>사용자 지정</PresentationFormat>
  <Paragraphs>161</Paragraphs>
  <Slides>41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4" baseType="lpstr">
      <vt:lpstr>cari</vt:lpstr>
      <vt:lpstr>DejaVu Sans</vt:lpstr>
      <vt:lpstr>굴림</vt:lpstr>
      <vt:lpstr>맑은 고딕</vt:lpstr>
      <vt:lpstr>NotoSansKR</vt:lpstr>
      <vt:lpstr>Arial</vt:lpstr>
      <vt:lpstr>Calibri</vt:lpstr>
      <vt:lpstr>Consolas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이른아침커피브루 프로젝트 발표</dc:title>
  <dc:subject/>
  <dc:creator/>
  <dc:description>generated using python-pptx</dc:description>
  <cp:lastModifiedBy>User</cp:lastModifiedBy>
  <cp:revision>49</cp:revision>
  <dcterms:created xsi:type="dcterms:W3CDTF">2013-01-27T09:14:16Z</dcterms:created>
  <dcterms:modified xsi:type="dcterms:W3CDTF">2025-06-07T21:28:55Z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43</vt:i4>
  </property>
</Properties>
</file>